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315200" cx="9601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04" orient="horz"/>
        <p:guide pos="30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79029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6d8460ed7_0_10:notes"/>
          <p:cNvSpPr/>
          <p:nvPr>
            <p:ph idx="2" type="sldImg"/>
          </p:nvPr>
        </p:nvSpPr>
        <p:spPr>
          <a:xfrm>
            <a:off x="1179029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6d8460ed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27294" y="1058951"/>
            <a:ext cx="8946600" cy="2919300"/>
          </a:xfrm>
          <a:prstGeom prst="rect">
            <a:avLst/>
          </a:prstGeom>
        </p:spPr>
        <p:txBody>
          <a:bodyPr anchorCtr="0" anchor="b" bIns="107350" lIns="107350" spcFirstLastPara="1" rIns="107350" wrap="square" tIns="1073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27285" y="4030756"/>
            <a:ext cx="8946600" cy="11274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27285" y="1573156"/>
            <a:ext cx="8946600" cy="2792400"/>
          </a:xfrm>
          <a:prstGeom prst="rect">
            <a:avLst/>
          </a:prstGeom>
        </p:spPr>
        <p:txBody>
          <a:bodyPr anchorCtr="0" anchor="b" bIns="107350" lIns="107350" spcFirstLastPara="1" rIns="107350" wrap="square" tIns="1073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27285" y="4483164"/>
            <a:ext cx="8946600" cy="18501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indent="-361950" lvl="0" marL="457200" algn="ctr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0200" lvl="1" marL="914400" algn="ctr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 algn="ctr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ctr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algn="ctr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ctr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algn="ctr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ctr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algn="ctr">
              <a:spcBef>
                <a:spcPts val="1900"/>
              </a:spcBef>
              <a:spcAft>
                <a:spcPts val="190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27285" y="3058987"/>
            <a:ext cx="8946600" cy="11973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27285" y="1639076"/>
            <a:ext cx="8946600" cy="48588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0200" lvl="1" marL="9144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1900"/>
              </a:spcBef>
              <a:spcAft>
                <a:spcPts val="190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27285" y="1639076"/>
            <a:ext cx="4200000" cy="48588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7500" lvl="1" marL="9144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074020" y="1639076"/>
            <a:ext cx="4200000" cy="48588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7500" lvl="1" marL="9144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27285" y="790187"/>
            <a:ext cx="2948400" cy="1074900"/>
          </a:xfrm>
          <a:prstGeom prst="rect">
            <a:avLst/>
          </a:prstGeom>
        </p:spPr>
        <p:txBody>
          <a:bodyPr anchorCtr="0" anchor="b" bIns="107350" lIns="107350" spcFirstLastPara="1" rIns="107350" wrap="square" tIns="1073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27285" y="1976320"/>
            <a:ext cx="2948400" cy="45219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14763" y="640213"/>
            <a:ext cx="6686100" cy="58179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800600" y="-178"/>
            <a:ext cx="4800600" cy="7315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07350" lIns="107350" spcFirstLastPara="1" rIns="107350" wrap="square" tIns="107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78775" y="1753849"/>
            <a:ext cx="4247400" cy="2108100"/>
          </a:xfrm>
          <a:prstGeom prst="rect">
            <a:avLst/>
          </a:prstGeom>
        </p:spPr>
        <p:txBody>
          <a:bodyPr anchorCtr="0" anchor="b" bIns="107350" lIns="107350" spcFirstLastPara="1" rIns="107350" wrap="square" tIns="1073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78775" y="3986596"/>
            <a:ext cx="4247400" cy="17565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186475" y="1029796"/>
            <a:ext cx="4028700" cy="52554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0200" lvl="1" marL="9144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1900"/>
              </a:spcBef>
              <a:spcAft>
                <a:spcPts val="190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27285" y="6016818"/>
            <a:ext cx="6298800" cy="8607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7350" lIns="107350" spcFirstLastPara="1" rIns="107350" wrap="square" tIns="1073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27285" y="1639076"/>
            <a:ext cx="8946600" cy="48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07350" lIns="107350" spcFirstLastPara="1" rIns="107350" wrap="square" tIns="107350">
            <a:noAutofit/>
          </a:bodyPr>
          <a:lstStyle>
            <a:lvl1pPr indent="-3619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Char char="●"/>
              <a:defRPr sz="2100">
                <a:solidFill>
                  <a:schemeClr val="dk2"/>
                </a:solidFill>
              </a:defRPr>
            </a:lvl1pPr>
            <a:lvl2pPr indent="-330200" lvl="1" marL="9144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indent="-330200" lvl="2" marL="13716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indent="-330200" lvl="3" marL="18288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indent="-330200" lvl="4" marL="22860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indent="-330200" lvl="5" marL="2743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indent="-330200" lvl="6" marL="32004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indent="-330200" lvl="7" marL="36576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indent="-330200" lvl="8" marL="4114800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6800" y="833000"/>
            <a:ext cx="1887800" cy="190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950" y="43392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3325" y="4339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433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33875" y="1786688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64300" y="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842875" y="45620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59150" y="4562075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